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0" r:id="rId3"/>
    <p:sldId id="261" r:id="rId4"/>
    <p:sldId id="257" r:id="rId5"/>
    <p:sldId id="258" r:id="rId6"/>
    <p:sldId id="259" r:id="rId7"/>
    <p:sldId id="262" r:id="rId8"/>
    <p:sldId id="268" r:id="rId9"/>
    <p:sldId id="263" r:id="rId10"/>
    <p:sldId id="265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3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6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3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032B-8289-4930-A0BB-D0491FC6CCD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4920-ECFB-4C26-8983-5EC7C112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1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2D966-EF93-42EF-91AE-395979DF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74" y="1739283"/>
            <a:ext cx="12192000" cy="609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B14AB8-1B84-4CDC-AED8-8B1220A95097}"/>
              </a:ext>
            </a:extLst>
          </p:cNvPr>
          <p:cNvSpPr txBox="1">
            <a:spLocks/>
          </p:cNvSpPr>
          <p:nvPr/>
        </p:nvSpPr>
        <p:spPr>
          <a:xfrm>
            <a:off x="363984" y="656519"/>
            <a:ext cx="10022890" cy="156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dirty="0">
                <a:latin typeface="Comic Sans MS" panose="030F0702030302020204" pitchFamily="66" charset="0"/>
              </a:rPr>
              <a:t>1. Ноември – Ден на народните будители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7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76EF0B-6D9D-4C18-A88C-AC260355B83B}"/>
              </a:ext>
            </a:extLst>
          </p:cNvPr>
          <p:cNvSpPr txBox="1"/>
          <p:nvPr/>
        </p:nvSpPr>
        <p:spPr>
          <a:xfrm>
            <a:off x="2796466" y="974253"/>
            <a:ext cx="379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latin typeface="Comic Sans MS" panose="030F0702030302020204" pitchFamily="66" charset="0"/>
              </a:rPr>
              <a:t>Христо Ботев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8AD7F-0E3E-42ED-BB47-785991E13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8" y="693737"/>
            <a:ext cx="2149471" cy="1207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47B5F-1B0C-4466-BDEF-BAD403A30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4" y="711225"/>
            <a:ext cx="4870080" cy="5917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AC2D8-7956-4189-90A0-B52A98E78286}"/>
              </a:ext>
            </a:extLst>
          </p:cNvPr>
          <p:cNvSpPr txBox="1"/>
          <p:nvPr/>
        </p:nvSpPr>
        <p:spPr>
          <a:xfrm>
            <a:off x="333112" y="3151777"/>
            <a:ext cx="6445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Христо Ботьов Петков, известен като Христо Ботев, (роден на 6 януари 1848 г. в Калофер, загинал на 1 юни 1876 г.) е български национален герой, революционер, поет и публицист.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9034-7CFD-4C2D-ABED-6EF98BB9BD62}"/>
              </a:ext>
            </a:extLst>
          </p:cNvPr>
          <p:cNvSpPr txBox="1"/>
          <p:nvPr/>
        </p:nvSpPr>
        <p:spPr>
          <a:xfrm>
            <a:off x="452761" y="1218970"/>
            <a:ext cx="89220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Петко Славейков   	</a:t>
            </a:r>
            <a:r>
              <a:rPr lang="en-US" altLang="en-US" sz="2000" dirty="0">
                <a:latin typeface="Comic Sans MS" panose="030F0702030302020204" pitchFamily="66" charset="0"/>
              </a:rPr>
              <a:t>    </a:t>
            </a:r>
            <a:r>
              <a:rPr lang="bg-BG" altLang="en-US" sz="2000" dirty="0">
                <a:latin typeface="Comic Sans MS" panose="030F0702030302020204" pitchFamily="66" charset="0"/>
              </a:rPr>
              <a:t>		Григорий Цамблак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Неофит Бозвели				Кирил и Методий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Братя Миладинови</a:t>
            </a:r>
            <a:r>
              <a:rPr lang="en-US" altLang="en-US" sz="2000" dirty="0">
                <a:latin typeface="Comic Sans MS" panose="030F0702030302020204" pitchFamily="66" charset="0"/>
              </a:rPr>
              <a:t>         </a:t>
            </a:r>
            <a:r>
              <a:rPr lang="bg-BG" altLang="en-US" sz="2000" dirty="0">
                <a:latin typeface="Comic Sans MS" panose="030F0702030302020204" pitchFamily="66" charset="0"/>
              </a:rPr>
              <a:t>   	Матей Граматик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Иван Вазов			</a:t>
            </a:r>
            <a:r>
              <a:rPr lang="en-US" altLang="en-US" sz="2000" dirty="0">
                <a:latin typeface="Comic Sans MS" panose="030F0702030302020204" pitchFamily="66" charset="0"/>
              </a:rPr>
              <a:t>         </a:t>
            </a:r>
            <a:r>
              <a:rPr lang="bg-BG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bg-BG" altLang="en-US" sz="2000" dirty="0">
                <a:latin typeface="Comic Sans MS" panose="030F0702030302020204" pitchFamily="66" charset="0"/>
              </a:rPr>
              <a:t> 	Стефан Караджа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Любен Каравелов		</a:t>
            </a:r>
            <a:r>
              <a:rPr lang="en-US" altLang="en-US" sz="2000" dirty="0">
                <a:latin typeface="Comic Sans MS" panose="030F0702030302020204" pitchFamily="66" charset="0"/>
              </a:rPr>
              <a:t>   </a:t>
            </a:r>
            <a:r>
              <a:rPr lang="bg-BG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bg-BG" altLang="en-US" sz="2000" dirty="0">
                <a:latin typeface="Comic Sans MS" panose="030F0702030302020204" pitchFamily="66" charset="0"/>
              </a:rPr>
              <a:t> 	Добри Чинтулов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Захари Стоянов		</a:t>
            </a:r>
            <a:r>
              <a:rPr lang="en-US" altLang="en-US" sz="2000" dirty="0">
                <a:latin typeface="Comic Sans MS" panose="030F0702030302020204" pitchFamily="66" charset="0"/>
              </a:rPr>
              <a:t>   </a:t>
            </a:r>
            <a:r>
              <a:rPr lang="bg-BG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bg-BG" altLang="en-US" sz="2000" dirty="0">
                <a:latin typeface="Comic Sans MS" panose="030F0702030302020204" pitchFamily="66" charset="0"/>
              </a:rPr>
              <a:t> 	Стефан Стамболов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Найден Геров                   		Васил Априлов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Константин Костенечки    		Георги Раковски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Хаджи Димитър 				Михаил Лъкатник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Comic Sans MS" panose="030F0702030302020204" pitchFamily="66" charset="0"/>
              </a:rPr>
              <a:t>               			</a:t>
            </a:r>
            <a:r>
              <a:rPr lang="bg-BG" altLang="en-US" sz="2000" dirty="0">
                <a:latin typeface="Comic Sans MS" panose="030F0702030302020204" pitchFamily="66" charset="0"/>
              </a:rPr>
              <a:t>								и други...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8657C-BD63-4F0A-9872-6887A6BF566C}"/>
              </a:ext>
            </a:extLst>
          </p:cNvPr>
          <p:cNvSpPr txBox="1"/>
          <p:nvPr/>
        </p:nvSpPr>
        <p:spPr>
          <a:xfrm>
            <a:off x="-443883" y="310719"/>
            <a:ext cx="767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bg-BG" altLang="en-US" sz="3600" dirty="0">
                <a:latin typeface="Comic Sans MS" panose="030F0702030302020204" pitchFamily="66" charset="0"/>
              </a:rPr>
              <a:t>Още народни будители: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642B7-CC97-4462-94F2-2AF16F4F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212">
            <a:off x="72118" y="5204178"/>
            <a:ext cx="1301953" cy="1549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CA37A-603A-4D0D-8D73-C6D928470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99">
            <a:off x="1142892" y="3893187"/>
            <a:ext cx="1657488" cy="1926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D610D-586E-4ABC-8F74-04505444D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236">
            <a:off x="2240778" y="5208568"/>
            <a:ext cx="1301953" cy="1634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DE1E88-B683-4D2C-A339-EB8B5FAD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13">
            <a:off x="2847687" y="3994925"/>
            <a:ext cx="2198935" cy="1241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EE3DC2-8FE7-42C3-A767-84645FB17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8" y="4814999"/>
            <a:ext cx="1539387" cy="2041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7E7C79-B959-4ABA-8135-794C4AD5A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3183" flipV="1">
            <a:off x="5584590" y="4104907"/>
            <a:ext cx="1429977" cy="1429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707B8B-BF56-40E5-9024-40E6E55FA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030">
            <a:off x="5739885" y="5501609"/>
            <a:ext cx="1879857" cy="1218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64269B-7496-43BA-A374-44F41BB87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05" y="4291164"/>
            <a:ext cx="1179313" cy="1661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2A703-0FDA-46D8-BE7F-6B2ED7D16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75">
            <a:off x="8434723" y="4997822"/>
            <a:ext cx="1241871" cy="16610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D5D8A4-F72A-4B30-9905-D2E2F7E57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984">
            <a:off x="6683365" y="150908"/>
            <a:ext cx="1086114" cy="14502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E95E55-60DF-421D-91AC-C67D5A011E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081">
            <a:off x="7476691" y="981097"/>
            <a:ext cx="2925469" cy="14818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64BB9-2DD9-451D-9F94-C1C613B26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347">
            <a:off x="10355864" y="236857"/>
            <a:ext cx="995172" cy="1786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FFAE84-F79F-4812-9D1E-6B47315160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618">
            <a:off x="7517543" y="2526122"/>
            <a:ext cx="1310371" cy="15724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E185DC-735C-451E-9F7B-75E3BBD5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826">
            <a:off x="8922156" y="2539577"/>
            <a:ext cx="1875008" cy="14062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DB1CCB-4716-4321-828F-11C27173ED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68">
            <a:off x="9958359" y="4202477"/>
            <a:ext cx="1790181" cy="22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44A56E-CB94-4BE3-81BB-18D4484B7C7C}"/>
              </a:ext>
            </a:extLst>
          </p:cNvPr>
          <p:cNvSpPr txBox="1"/>
          <p:nvPr/>
        </p:nvSpPr>
        <p:spPr>
          <a:xfrm>
            <a:off x="0" y="2021998"/>
            <a:ext cx="7608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През 1922 г. Стоян Омарчевски, министър на просвещението, внася предложението за отбелязване на 1 ноември като празник на народните будители. </a:t>
            </a:r>
          </a:p>
          <a:p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От 1 ноември 1923 г. с указ на цар Борис III е обявен за общонационален празник в памет на заслужилите българи.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35F87-1DCC-42B9-BA42-94C2F76A040B}"/>
              </a:ext>
            </a:extLst>
          </p:cNvPr>
          <p:cNvSpPr txBox="1"/>
          <p:nvPr/>
        </p:nvSpPr>
        <p:spPr>
          <a:xfrm>
            <a:off x="159798" y="1012055"/>
            <a:ext cx="1037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 първи път празникът се чества през 1909 г. в Пловдив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934B3-5DED-43CA-B533-1B4EEBE65056}"/>
              </a:ext>
            </a:extLst>
          </p:cNvPr>
          <p:cNvSpPr txBox="1"/>
          <p:nvPr/>
        </p:nvSpPr>
        <p:spPr>
          <a:xfrm>
            <a:off x="4252404" y="4447714"/>
            <a:ext cx="758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От 1945 година Денят на будителите е отменен и след дълго прекъсване, със Закона за допълнение на Кодекса на труда, приет от 36 Народно събрание през 1992 г., се възобновява традицията на празника. Първи ноември официално е обявен за Ден на народните будители и неприсъствен ден за всички учебни заведения в страната.</a:t>
            </a:r>
          </a:p>
        </p:txBody>
      </p:sp>
    </p:spTree>
    <p:extLst>
      <p:ext uri="{BB962C8B-B14F-4D97-AF65-F5344CB8AC3E}">
        <p14:creationId xmlns:p14="http://schemas.microsoft.com/office/powerpoint/2010/main" val="227913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158A2C1-ED1B-4DA0-8128-CEA15434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644070-81C0-4F31-8A2F-4F40599DB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92">
            <a:off x="-27575" y="5331660"/>
            <a:ext cx="3411024" cy="17055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2E10A-3162-44BF-9ADB-B71A4D7F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95">
            <a:off x="8785104" y="5268762"/>
            <a:ext cx="3411024" cy="17055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158D36-30A5-4FD9-9516-9E6B6D365BE3}"/>
              </a:ext>
            </a:extLst>
          </p:cNvPr>
          <p:cNvSpPr txBox="1"/>
          <p:nvPr/>
        </p:nvSpPr>
        <p:spPr>
          <a:xfrm>
            <a:off x="4456590" y="6518059"/>
            <a:ext cx="460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Изготвил: Светла Стоянова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5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E3B70-EBC4-4E23-9DF5-DF16F11C7CC6}"/>
              </a:ext>
            </a:extLst>
          </p:cNvPr>
          <p:cNvSpPr txBox="1"/>
          <p:nvPr/>
        </p:nvSpPr>
        <p:spPr>
          <a:xfrm>
            <a:off x="8176334" y="854863"/>
            <a:ext cx="2263806" cy="5014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Денят на народните будители е официален български празник, който се чества всяка година на 1 ноември. На него се почита паметта на българските просветни дейци и революционери.</a:t>
            </a:r>
            <a:endParaRPr lang="en-US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EE75E-0265-484C-92D5-3F50BAD1A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4" y="854863"/>
            <a:ext cx="7293387" cy="51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1B6234-DE9A-4B24-ABAA-F50A99B3A7D2}"/>
              </a:ext>
            </a:extLst>
          </p:cNvPr>
          <p:cNvSpPr txBox="1"/>
          <p:nvPr/>
        </p:nvSpPr>
        <p:spPr>
          <a:xfrm>
            <a:off x="399496" y="177554"/>
            <a:ext cx="58947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Днес, на 1 ноември, отбелязваме Деня на народните будители – празник, дошъл от сърцата на българите в знак на благодарност и уважение към хората на духа, на перото, на книгата, към просветителите и борците за национално освобождение. </a:t>
            </a:r>
            <a:b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Вероятно други народи нямат подобен като този ден, в който се прекланяме пред народното будителство и всички му представители в историята на България. </a:t>
            </a:r>
          </a:p>
          <a:p>
            <a:b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 наша радост и гордост списъкът на будителите е дълъг: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A1620-2518-4583-B8D5-DDCD03E9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21" y="272114"/>
            <a:ext cx="4802818" cy="64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9279504-01A5-4228-A468-D5741F290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2" y="2189870"/>
            <a:ext cx="3855024" cy="44799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A6A84-B950-484C-B74B-9FC27AF51471}"/>
              </a:ext>
            </a:extLst>
          </p:cNvPr>
          <p:cNvSpPr txBox="1"/>
          <p:nvPr/>
        </p:nvSpPr>
        <p:spPr>
          <a:xfrm>
            <a:off x="257453" y="967665"/>
            <a:ext cx="885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latin typeface="Comic Sans MS" panose="030F0702030302020204" pitchFamily="66" charset="0"/>
              </a:rPr>
              <a:t>Паисий Хилендарски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EF869-3B83-41DD-8C07-3F0A41DDB655}"/>
              </a:ext>
            </a:extLst>
          </p:cNvPr>
          <p:cNvSpPr txBox="1"/>
          <p:nvPr/>
        </p:nvSpPr>
        <p:spPr>
          <a:xfrm>
            <a:off x="4776187" y="2121527"/>
            <a:ext cx="7415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bg-BG" altLang="en-US" sz="2000" dirty="0">
                <a:latin typeface="Comic Sans MS" panose="030F0702030302020204" pitchFamily="66" charset="0"/>
              </a:rPr>
              <a:t>Духовник и национален будител.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bg-BG" altLang="en-US" sz="2000" dirty="0">
                <a:latin typeface="Comic Sans MS" panose="030F0702030302020204" pitchFamily="66" charset="0"/>
              </a:rPr>
              <a:t>През 1745 отива в Хилендарският манастир. Две години събира материали и през 1762 в Зографския манастир завършва “История славяноболгарская” с </a:t>
            </a:r>
            <a:r>
              <a:rPr lang="bg-BG" sz="2000" b="1" dirty="0"/>
              <a:t>оригинално заглавие: "Исторїѧ славѣноболгарскаѧ"</a:t>
            </a:r>
            <a:r>
              <a:rPr lang="bg-BG" altLang="en-US" sz="2000" dirty="0">
                <a:latin typeface="Comic Sans MS" panose="030F0702030302020204" pitchFamily="66" charset="0"/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bg-BG" altLang="en-US" sz="2000" dirty="0">
                <a:latin typeface="Comic Sans MS" panose="030F0702030302020204" pitchFamily="66" charset="0"/>
              </a:rPr>
              <a:t>Канонизиран  е от църквата за светец.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21C387-81C0-42C3-A73B-F77D5CCE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09" y="4552861"/>
            <a:ext cx="3249227" cy="21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F6A85C-47FF-4031-A77F-8C2DDFE10C5D}"/>
              </a:ext>
            </a:extLst>
          </p:cNvPr>
          <p:cNvSpPr txBox="1"/>
          <p:nvPr/>
        </p:nvSpPr>
        <p:spPr>
          <a:xfrm>
            <a:off x="5388746" y="4935984"/>
            <a:ext cx="537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latin typeface="Comic Sans MS" panose="030F0702030302020204" pitchFamily="66" charset="0"/>
              </a:rPr>
              <a:t>Софроний Врачански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2BB0D-9A90-492F-A892-BCFAEB05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65" y="585925"/>
            <a:ext cx="4701790" cy="3699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CF181-C688-4B0E-9E57-3E8FBA0F3689}"/>
              </a:ext>
            </a:extLst>
          </p:cNvPr>
          <p:cNvSpPr txBox="1"/>
          <p:nvPr/>
        </p:nvSpPr>
        <p:spPr>
          <a:xfrm>
            <a:off x="847170" y="307078"/>
            <a:ext cx="57616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Будител, духовник и последовател на  делото на Паисий</a:t>
            </a:r>
            <a:r>
              <a:rPr lang="en-US" altLang="en-US" sz="2000" dirty="0">
                <a:latin typeface="Comic Sans MS" panose="030F0702030302020204" pitchFamily="66" charset="0"/>
              </a:rPr>
              <a:t>.</a:t>
            </a:r>
            <a:endParaRPr lang="bg-BG" altLang="en-U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Пръв преписва Историята.</a:t>
            </a:r>
            <a:br>
              <a:rPr lang="bg-BG" altLang="en-US" sz="2000" dirty="0">
                <a:latin typeface="Comic Sans MS" panose="030F0702030302020204" pitchFamily="66" charset="0"/>
              </a:rPr>
            </a:br>
            <a:r>
              <a:rPr lang="bg-BG" altLang="en-US" sz="2000" dirty="0">
                <a:latin typeface="Comic Sans MS" panose="030F0702030302020204" pitchFamily="66" charset="0"/>
              </a:rPr>
              <a:t>Автор е на “Житие и страдание грешнаго Софрония” и “Възвание към българския народ”.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787029-4599-4F5C-A33B-FC725CB1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53" y="2592592"/>
            <a:ext cx="3607787" cy="1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7BD26-978C-48EB-884E-AE815DEAE640}"/>
              </a:ext>
            </a:extLst>
          </p:cNvPr>
          <p:cNvSpPr txBox="1"/>
          <p:nvPr/>
        </p:nvSpPr>
        <p:spPr>
          <a:xfrm>
            <a:off x="852256" y="976544"/>
            <a:ext cx="83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>
                <a:latin typeface="Comic Sans MS" panose="030F0702030302020204" pitchFamily="66" charset="0"/>
              </a:rPr>
              <a:t>Неофит Рилски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2D441-F27A-48FA-9F0F-704973F6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8" y="2085327"/>
            <a:ext cx="3992316" cy="4639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C5F48-46AB-4FBE-84BD-28EBE19BEBDE}"/>
              </a:ext>
            </a:extLst>
          </p:cNvPr>
          <p:cNvSpPr txBox="1"/>
          <p:nvPr/>
        </p:nvSpPr>
        <p:spPr>
          <a:xfrm>
            <a:off x="5584376" y="2204232"/>
            <a:ext cx="5921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Монах, художник и учител.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bg-BG" altLang="en-U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Учител е в Габровското училище.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Написал е “Българска граматика”, “Таблици взаимоучителни” и е създател на първия български глобус.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B01F2-4C4D-4634-B5C3-A5F8E7F1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50" y="4051788"/>
            <a:ext cx="3208956" cy="24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1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C8FAF-9265-429E-8974-595170D2951A}"/>
              </a:ext>
            </a:extLst>
          </p:cNvPr>
          <p:cNvSpPr txBox="1"/>
          <p:nvPr/>
        </p:nvSpPr>
        <p:spPr>
          <a:xfrm>
            <a:off x="624396" y="1631470"/>
            <a:ext cx="6276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Просветител, учен, енциклопедист, педагог, философ, лекар.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bg-BG" altLang="en-U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bg-BG" altLang="en-US" sz="2000" dirty="0">
                <a:latin typeface="Comic Sans MS" panose="030F0702030302020204" pitchFamily="66" charset="0"/>
              </a:rPr>
              <a:t>През 1824 година издава “Буквар с различни поучения”, или т.нар. “Рибен буквар”.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6646A-808E-4517-B29C-5AA6F457EC43}"/>
              </a:ext>
            </a:extLst>
          </p:cNvPr>
          <p:cNvSpPr txBox="1"/>
          <p:nvPr/>
        </p:nvSpPr>
        <p:spPr>
          <a:xfrm>
            <a:off x="346229" y="4900474"/>
            <a:ext cx="42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latin typeface="Comic Sans MS" panose="030F0702030302020204" pitchFamily="66" charset="0"/>
              </a:rPr>
              <a:t>Д-р. Петър Берон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D34C9-BCCE-4FD3-87F8-E20AC639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11" y="188875"/>
            <a:ext cx="3793170" cy="3793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F8D66-92D9-4E74-9F01-807A6F7A1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12" y="4107917"/>
            <a:ext cx="3847968" cy="25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10EF2C-1025-4693-A4C9-73FC8E093344}"/>
              </a:ext>
            </a:extLst>
          </p:cNvPr>
          <p:cNvSpPr txBox="1"/>
          <p:nvPr/>
        </p:nvSpPr>
        <p:spPr>
          <a:xfrm>
            <a:off x="124287" y="3120120"/>
            <a:ext cx="40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latin typeface="Comic Sans MS" panose="030F0702030302020204" pitchFamily="66" charset="0"/>
              </a:rPr>
              <a:t>Св. Иван Рилски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6F63F-B8E4-4FE5-9B47-B0831EFBC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7" y="267871"/>
            <a:ext cx="4739871" cy="6322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A273F-3CAB-4C34-96C5-D305B571E8B7}"/>
              </a:ext>
            </a:extLst>
          </p:cNvPr>
          <p:cNvSpPr txBox="1"/>
          <p:nvPr/>
        </p:nvSpPr>
        <p:spPr>
          <a:xfrm>
            <a:off x="124287" y="267870"/>
            <a:ext cx="657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Считан е за най-великия български светец и отшелник, небесен закрилник и покровител на българския народ.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Основател на най-големия манастир в България – Рилския, патрон на българските будители.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Още приживе бил наричан „земен ангел“ и „небесен жител“.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F72991-BC12-487A-83AE-EF55ABD93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2" y="4371933"/>
            <a:ext cx="3108479" cy="22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7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9D489-180D-4C80-A6E0-3C6C85DAC34A}"/>
              </a:ext>
            </a:extLst>
          </p:cNvPr>
          <p:cNvSpPr txBox="1"/>
          <p:nvPr/>
        </p:nvSpPr>
        <p:spPr>
          <a:xfrm>
            <a:off x="5264457" y="3105834"/>
            <a:ext cx="44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3600" dirty="0">
                <a:latin typeface="Comic Sans MS" panose="030F0702030302020204" pitchFamily="66" charset="0"/>
              </a:rPr>
              <a:t>Васил Левски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19A341-133B-48EC-A4F4-19569B767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" y="364836"/>
            <a:ext cx="4724056" cy="62987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8548B-C469-4F2E-B1A7-B5BE0F214CB8}"/>
              </a:ext>
            </a:extLst>
          </p:cNvPr>
          <p:cNvSpPr txBox="1"/>
          <p:nvPr/>
        </p:nvSpPr>
        <p:spPr>
          <a:xfrm>
            <a:off x="6232125" y="4783786"/>
            <a:ext cx="5814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Васил Иванов Кунчев, известен като Васил Левски, е български национален герой.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Създател на Български централен революционен комитет.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Борец за свободата на България.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89B4D-A662-423C-AAC4-03C6CE4BB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323">
            <a:off x="7533671" y="398341"/>
            <a:ext cx="4379937" cy="29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98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202</TotalTime>
  <Words>601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Ноември – Ден на народните будители</dc:title>
  <dc:creator>Kiril</dc:creator>
  <cp:lastModifiedBy>Kiril</cp:lastModifiedBy>
  <cp:revision>22</cp:revision>
  <dcterms:created xsi:type="dcterms:W3CDTF">2020-10-25T10:58:41Z</dcterms:created>
  <dcterms:modified xsi:type="dcterms:W3CDTF">2020-10-25T14:24:21Z</dcterms:modified>
</cp:coreProperties>
</file>